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2" r:id="rId2"/>
    <p:sldId id="257" r:id="rId3"/>
    <p:sldId id="288" r:id="rId4"/>
    <p:sldId id="259" r:id="rId5"/>
    <p:sldId id="277" r:id="rId6"/>
    <p:sldId id="270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90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 varScale="1">
        <p:scale>
          <a:sx n="70" d="100"/>
          <a:sy n="70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5306-4925-47DF-B9CE-5419F1216C81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C29CF-055E-4941-BFDA-5B723F206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2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ছবিগুলো ভালোভাবে দেখিয়ে এ সম্পর্কে প্রশ্ন করবেন। উপরের ছবিগুলোতে কী কী করা হচ্ছে? কেন করা হচ্ছে?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C29CF-055E-4941-BFDA-5B723F2066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6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উপরের ডায়াগ্রামটি ভালোভাবে দেখিয়ে এ সম্পর্কে প্রশ্ন করবেন এবং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নিকট থেকে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ঘোষণা যাতে আসে সে বয়াপারে সচেষ্ট হবেন।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C29CF-055E-4941-BFDA-5B723F2066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7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উপরের ডায়াগ্রামটি ভালোভাবে দেখিয়ে এ সম্পর্কে প্রশ্ন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C29CF-055E-4941-BFDA-5B723F2066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উপরের ছবিগুলো ভালোভাবে দেখিয়ে এ সম্পর্কে প্রশ্ন করবেন। ১। মৃত পশু কেন লোকালয় থেকে দূরে সৎকার করতে হয়? ২। মৃত পশু মাটি ছাপা দেওয়ার পর ডিডিটি ছিটিয়ে দিতে হয় কেন?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C29CF-055E-4941-BFDA-5B723F2066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7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উপরের ছবিগুলো ভালোভাবে দেখিয়ে এ সম্পর্কে প্রশ্ন করবেন। ১। মৃত পাখি কেন লোকালয় থেকে দূরে সৎকার করতে হয়? ২। মৃত পাখি মাটি ছাপা দেওয়ার পর ডিডিটি ছিটিয়ে দিতে হয় কেন?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C29CF-055E-4941-BFDA-5B723F2066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উপরের ছবিগুলো ভালোভাবে দেখিয়ে এ সম্পর্কে প্রশ্ন করবেন। ১। মৃত মাছ কিভাবে সংগ্রহ করতে হয়?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C29CF-055E-4941-BFDA-5B723F2066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9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</a:t>
            </a:r>
            <a:r>
              <a:rPr lang="bn-BD" baseline="0" dirty="0" smtClean="0"/>
              <a:t> শব্দগুলো খাতায় লিখে নিতে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700B-F5AB-4EB5-923D-5AE6C100B1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9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D87-FD35-4C7A-8022-5590F765B968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4193-0059-49E1-929F-8084A19CAD54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C29E-BC34-4080-A3DA-4BD11DF124BE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AD66-805C-4864-9DBD-F777B9A31398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6C29-67E4-4FD3-8DCA-7DD85428B1E4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A14-6D57-4BB4-8DE3-F498E55DE565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CBD9-50FF-4955-8728-4BB87ED422BA}" type="datetime1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2443-BD99-4675-8756-149104BF744B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104C-5306-40CD-914E-D96178B89BEC}" type="datetime1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67F1-4509-4BBF-8556-CA3D8F3E11A7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44D2-C65A-4159-A05B-C04A5FD40A74}" type="datetime1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E35B7-91BB-47E4-95CA-6DDE75276548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newsflash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4.jpe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1" y="1543050"/>
            <a:ext cx="4044697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3051" y="3028951"/>
            <a:ext cx="569739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স্লাইডের নিচে অর্থাৎ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31138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470382"/>
            <a:ext cx="6477000" cy="4349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" y="1827176"/>
            <a:ext cx="8077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মৃত পাখি খামার ও বসত বাড়ি থেকে দূরে সৎকারের ব্যবস্থা করতে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70191"/>
            <a:ext cx="6629400" cy="434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9600" y="1853625"/>
            <a:ext cx="8001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হাঁস মুরগির  মৃত্যুর পর গর্ত করে মাটি চাপা দিতে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3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887" y="2469079"/>
            <a:ext cx="6476999" cy="4326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09600" y="1828800"/>
            <a:ext cx="8077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 চাপা দেওয়ার পর ডিডিটি ছিটিয়ে দিতে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2743200" cy="1763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1" y="0"/>
            <a:ext cx="2755899" cy="17636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8884" y="620228"/>
            <a:ext cx="219483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মৃত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7BA0-ABC8-4CE2-9F3D-EEB846B789CB}" type="datetime1">
              <a:rPr lang="en-US" smtClean="0"/>
              <a:t>8/6/2016</a:t>
            </a:fld>
            <a:endParaRPr lang="en-US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2286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80382"/>
            <a:ext cx="7010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মৃত হাঁস মুরগির সৎকারে করণীয় বিষয়গুলো খাতায় লিখে শ্রেণিতে উপস্থাপন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6AE2-37F1-443C-A75F-A52D80A12114}" type="datetime1">
              <a:rPr lang="en-US" smtClean="0"/>
              <a:t>8/6/2016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58" y="2743200"/>
            <a:ext cx="5623484" cy="3543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213360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জাল দিয়ে মৃত মাছ সংগ্রহ করতে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56" y="2705101"/>
            <a:ext cx="5757886" cy="3581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213360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পুকুর থেকে অনেক দূরে মাছের সংখ্যা অনুযায়ী গর্ত করতে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14" y="2780960"/>
            <a:ext cx="5757886" cy="3543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2158425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গর্তে মাছ নিক্ষেপ করে মাটি চাপা দিতে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6201"/>
            <a:ext cx="2524125" cy="2080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-11565"/>
            <a:ext cx="2362200" cy="2101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685800"/>
            <a:ext cx="2590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 মাছের সৎকার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91F8-905B-4F93-8D3C-6790714CAF55}" type="datetime1">
              <a:rPr lang="en-US" smtClean="0"/>
              <a:t>8/6/2016</a:t>
            </a:fld>
            <a:endParaRPr lang="en-US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457200"/>
            <a:ext cx="19812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890391"/>
            <a:ext cx="67056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মৃত মাছের সৎকারে করণীয় বিষয়গুলো নিয়ে একটি পোস্টার তৈরি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করে শ্রেণিতে উপস্থাপন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533400"/>
            <a:ext cx="1905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৮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4DBA-907D-4DD4-80DA-4E66ABB130AD}" type="datetime1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2209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696200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তোমাদের এলাকায় পশু পাখি ও মাছ  মারা যাওয়ার পর কি ধরনের ব্যবস্থাপনা গ্রহণ করা হয় তা লিখে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8251-B83D-4F56-A567-4383C7FD441D}" type="datetime1">
              <a:rPr lang="en-US" smtClean="0"/>
              <a:t>8/6/2016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1467" y="457200"/>
            <a:ext cx="3039533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3505200"/>
            <a:ext cx="28956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ব্লিচিং পাউডার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562600" y="1981200"/>
            <a:ext cx="28956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রোগাক্রান্ত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828800" y="3505200"/>
            <a:ext cx="29718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ডিডিটি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828800" y="2057400"/>
            <a:ext cx="29718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সৎকার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828800" y="5029200"/>
            <a:ext cx="3031067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মহামারী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638800" y="5029200"/>
            <a:ext cx="28956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ব্যবস্থাপনা</a:t>
            </a:r>
            <a:endParaRPr lang="en-US" sz="3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B6B8-3D9E-4C02-B4A2-933379F6695F}" type="datetime1">
              <a:rPr lang="en-US" smtClean="0"/>
              <a:t>8/6/2016</a:t>
            </a:fld>
            <a:endParaRPr lang="en-US"/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5300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645481">
            <a:off x="953513" y="1607446"/>
            <a:ext cx="2642093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1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43200"/>
            <a:ext cx="3429000" cy="3429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8E7C-93AA-4142-B627-2F468ABF951B}" type="datetime1">
              <a:rPr lang="en-US" smtClean="0"/>
              <a:t>8/6/2016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0" y="4552950"/>
            <a:ext cx="2649682" cy="2305051"/>
            <a:chOff x="0" y="4552950"/>
            <a:chExt cx="2649682" cy="2305051"/>
          </a:xfrm>
        </p:grpSpPr>
        <p:pic>
          <p:nvPicPr>
            <p:cNvPr id="1027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05475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52950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82920" y="6091238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87545" y="6091238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8"/>
          <p:cNvGrpSpPr/>
          <p:nvPr/>
        </p:nvGrpSpPr>
        <p:grpSpPr>
          <a:xfrm>
            <a:off x="6849341" y="0"/>
            <a:ext cx="2305050" cy="2438399"/>
            <a:chOff x="6849341" y="0"/>
            <a:chExt cx="2305050" cy="2438399"/>
          </a:xfrm>
        </p:grpSpPr>
        <p:pic>
          <p:nvPicPr>
            <p:cNvPr id="25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387629" y="-385763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35104" y="-385763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3391" y="1285874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3391" y="190499"/>
              <a:ext cx="381000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648200" y="2895600"/>
            <a:ext cx="3657600" cy="8715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bir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2057399"/>
            <a:ext cx="3286479" cy="2590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79A8-F39C-4393-8BE7-D528A46A17C3}" type="datetime1">
              <a:rPr lang="en-US" smtClean="0"/>
              <a:t>8/6/2016</a:t>
            </a:fld>
            <a:endParaRPr lang="en-US"/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61490"/>
      </p:ext>
    </p:extLst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74477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61925" y="2794702"/>
            <a:ext cx="4572000" cy="36877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মোঃ খুরশিদ আলম তালুকদার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ময়মনসিংহ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জিলা স্কুল, 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০১৭২০৬৮২৫০০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katmzs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1968@gmail.com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441210"/>
            <a:ext cx="3657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4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১৮-১৯</a:t>
            </a: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799" y="3219272"/>
            <a:ext cx="202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61" y="2501029"/>
            <a:ext cx="1444877" cy="3244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2667" y="764001"/>
            <a:ext cx="2502659" cy="1806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20140627_073454.jpg"/>
          <p:cNvPicPr>
            <a:picLocks noChangeAspect="1"/>
          </p:cNvPicPr>
          <p:nvPr/>
        </p:nvPicPr>
        <p:blipFill>
          <a:blip r:embed="rId4" cstate="print"/>
          <a:srcRect l="29167" t="23611" r="22500" b="13888"/>
          <a:stretch>
            <a:fillRect/>
          </a:stretch>
        </p:blipFill>
        <p:spPr>
          <a:xfrm>
            <a:off x="914400" y="415867"/>
            <a:ext cx="27432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525"/>
            <a:ext cx="111787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A6ED-17B5-4825-9416-F5DFAD783FB4}" type="datetime1">
              <a:rPr lang="en-US" smtClean="0"/>
              <a:t>8/6/2016</a:t>
            </a:fld>
            <a:endParaRPr lang="en-US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228600"/>
            <a:ext cx="8417011" cy="5943600"/>
            <a:chOff x="457200" y="228600"/>
            <a:chExt cx="8417011" cy="6629400"/>
          </a:xfrm>
        </p:grpSpPr>
        <p:pic>
          <p:nvPicPr>
            <p:cNvPr id="4" name="Picture 3" descr="3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810000"/>
              <a:ext cx="3778770" cy="2895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 descr="posu-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3886200"/>
              <a:ext cx="3921211" cy="2971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 descr="index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228600"/>
              <a:ext cx="3907436" cy="304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 descr="dead-fish-near-the-fish-pools-of-kibbutz-maagan-michael-in-israel-B3K944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9200" y="457200"/>
              <a:ext cx="3835400" cy="29964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1" name="Group 30"/>
          <p:cNvGrpSpPr/>
          <p:nvPr/>
        </p:nvGrpSpPr>
        <p:grpSpPr>
          <a:xfrm>
            <a:off x="457200" y="247649"/>
            <a:ext cx="8458200" cy="5924551"/>
            <a:chOff x="457200" y="304799"/>
            <a:chExt cx="8458200" cy="655320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04799"/>
              <a:ext cx="3936011" cy="3001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" name="Picture 27" descr="00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08084" y="361950"/>
              <a:ext cx="3907316" cy="3048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835345"/>
              <a:ext cx="3810000" cy="287152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0" name="Picture 29" descr="333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76800" y="3886200"/>
              <a:ext cx="4038600" cy="2971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E271-6D69-4F1A-81FA-A6CCA82E1B72}" type="datetime1">
              <a:rPr lang="en-US" smtClean="0"/>
              <a:t>8/6/2016</a:t>
            </a:fld>
            <a:endParaRPr lang="en-US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2057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2819400"/>
            <a:ext cx="5257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 পশু পাখি ও মাছের ব্যবস্থাপনা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52400"/>
            <a:ext cx="7038975" cy="6096000"/>
            <a:chOff x="381000" y="152400"/>
            <a:chExt cx="7038975" cy="6096000"/>
          </a:xfrm>
        </p:grpSpPr>
        <p:pic>
          <p:nvPicPr>
            <p:cNvPr id="4" name="Picture 3" descr="5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676400"/>
              <a:ext cx="2819400" cy="2438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3810000"/>
              <a:ext cx="2819400" cy="2438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 descr="55imag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152400"/>
              <a:ext cx="2847975" cy="2438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A086-05F9-4A7A-B57B-F99982DDFD2C}" type="datetime1">
              <a:rPr lang="en-US" smtClean="0"/>
              <a:t>8/6/2016</a:t>
            </a:fld>
            <a:endParaRPr lang="en-US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2771" y="1981200"/>
            <a:ext cx="4626429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688" y="3185262"/>
            <a:ext cx="8317111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 পশু পাখি ও মাছের ব্যবস্থাপনা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সম্পর্কে 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343400"/>
            <a:ext cx="8305800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 পশু পাখি ও মাছের ব্যবস্থাপনা কিভাবে করতে হয় তা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বর্ণনা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করতে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30458" y="533400"/>
            <a:ext cx="2470142" cy="762000"/>
            <a:chOff x="2362201" y="762000"/>
            <a:chExt cx="2895600" cy="762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" name="Rectangle 9"/>
            <p:cNvSpPr/>
            <p:nvPr/>
          </p:nvSpPr>
          <p:spPr>
            <a:xfrm>
              <a:off x="2362201" y="762000"/>
              <a:ext cx="2895600" cy="762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71762" y="914400"/>
              <a:ext cx="2304184" cy="45720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prstTxWarp prst="textPlain">
                <a:avLst/>
              </a:prstTxWarp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শিখনফল: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D219-EAA6-4A54-BD4F-46A8605D11AA}" type="datetime1">
              <a:rPr lang="en-US" smtClean="0"/>
              <a:t>8/6/2016</a:t>
            </a:fld>
            <a:endParaRPr lang="en-US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44346"/>
      </p:ext>
    </p:extLst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900" y="2916018"/>
            <a:ext cx="2703325" cy="2684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00018237_mediu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201" y="4017390"/>
            <a:ext cx="2710702" cy="2545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001_boerderij-image-100100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92" y="3829049"/>
            <a:ext cx="2743200" cy="2581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7551" y="132426"/>
            <a:ext cx="2784924" cy="2610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3387155" y="209104"/>
            <a:ext cx="2514600" cy="24384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352800" y="3048000"/>
            <a:ext cx="2514600" cy="24384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72200" y="4038600"/>
            <a:ext cx="2514600" cy="24384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000" y="3886200"/>
            <a:ext cx="2514600" cy="24384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4389121" y="2689858"/>
            <a:ext cx="441959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837803">
            <a:off x="2878924" y="4638753"/>
            <a:ext cx="509972" cy="189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484590">
            <a:off x="5766766" y="4602042"/>
            <a:ext cx="528668" cy="255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nimated-gif-spinning-question-mark-picture-movin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48" y="3544192"/>
            <a:ext cx="836168" cy="1419225"/>
          </a:xfrm>
          <a:prstGeom prst="rect">
            <a:avLst/>
          </a:prstGeom>
        </p:spPr>
      </p:pic>
      <p:pic>
        <p:nvPicPr>
          <p:cNvPr id="12" name="Picture 11" descr="Animated-gif-spinning-question-mark-picture-movin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304" y="4503125"/>
            <a:ext cx="836168" cy="1419225"/>
          </a:xfrm>
          <a:prstGeom prst="rect">
            <a:avLst/>
          </a:prstGeom>
        </p:spPr>
      </p:pic>
      <p:pic>
        <p:nvPicPr>
          <p:cNvPr id="13" name="Picture 12" descr="Animated-gif-spinning-question-mark-picture-movin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4495800"/>
            <a:ext cx="836168" cy="1419225"/>
          </a:xfrm>
          <a:prstGeom prst="rect">
            <a:avLst/>
          </a:prstGeom>
        </p:spPr>
      </p:pic>
      <p:pic>
        <p:nvPicPr>
          <p:cNvPr id="14" name="Picture 13" descr="Animated-gif-spinning-question-mark-picture-movin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3348" y="872505"/>
            <a:ext cx="836168" cy="14192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97448" y="3637508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মৃত পশু পাখি ও মাছের ব্যবস্থাপনা  </a:t>
            </a:r>
            <a:endParaRPr lang="en-US" sz="2800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31921" y="865957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মৃত পশুর সৎকার 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9168" y="4561582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মৃত পাখির সৎকার </a:t>
            </a:r>
            <a:endParaRPr lang="en-US" sz="3200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5984" y="4666803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মৃত মাছের সৎকার</a:t>
            </a:r>
            <a:endParaRPr lang="en-US" sz="3200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3366-E2AA-4387-B583-B78A0AF16E58}" type="datetime1">
              <a:rPr lang="en-US" smtClean="0"/>
              <a:t>8/6/2016</a:t>
            </a:fld>
            <a:endParaRPr lang="en-US"/>
          </a:p>
        </p:txBody>
      </p:sp>
      <p:sp>
        <p:nvSpPr>
          <p:cNvPr id="2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1723" y="1401222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9385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 পশুকে যেখানে সেখানে ফেলে রাখা যাবে না।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29571"/>
            <a:ext cx="6336305" cy="4752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3000" y="1371600"/>
            <a:ext cx="681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বসত বাড়ি হতে দূরে মৃত পশুকে সৎকার করতে 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 পশুকে উঁচু স্থানে মাটির গভীরে গর্ত করে মাটি চাপা দিতে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osu-11.jpg"/>
          <p:cNvPicPr>
            <a:picLocks noChangeAspect="1"/>
          </p:cNvPicPr>
          <p:nvPr/>
        </p:nvPicPr>
        <p:blipFill>
          <a:blip r:embed="rId4"/>
          <a:srcRect l="22201" t="21134"/>
          <a:stretch>
            <a:fillRect/>
          </a:stretch>
        </p:blipFill>
        <p:spPr>
          <a:xfrm>
            <a:off x="1192724" y="2286000"/>
            <a:ext cx="6808276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196" y="1396425"/>
            <a:ext cx="9003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 চাঁপা দেওয়ার সময় গর্তের উপরে চুন বা ডিডিটি ছড়িয়ে দিতে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295400" cy="13938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1400" y="466093"/>
            <a:ext cx="2133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 পশুর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58" b="16105"/>
          <a:stretch/>
        </p:blipFill>
        <p:spPr>
          <a:xfrm>
            <a:off x="5908280" y="0"/>
            <a:ext cx="1330720" cy="14002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52525" y="2057400"/>
            <a:ext cx="6884093" cy="4389403"/>
            <a:chOff x="-889347" y="2819400"/>
            <a:chExt cx="6884093" cy="4648200"/>
          </a:xfrm>
        </p:grpSpPr>
        <p:pic>
          <p:nvPicPr>
            <p:cNvPr id="2" name="Picture 1" descr="44444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89347" y="2819400"/>
              <a:ext cx="6884093" cy="4648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Multiply 10"/>
            <p:cNvSpPr/>
            <p:nvPr/>
          </p:nvSpPr>
          <p:spPr>
            <a:xfrm rot="19800000">
              <a:off x="526005" y="4528401"/>
              <a:ext cx="2442894" cy="2758305"/>
            </a:xfrm>
            <a:prstGeom prst="mathMultiply">
              <a:avLst>
                <a:gd name="adj1" fmla="val 9836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E31A-C5C6-474B-B994-E83B467E03B1}" type="datetime1">
              <a:rPr lang="en-US" smtClean="0"/>
              <a:t>8/6/2016</a:t>
            </a:fld>
            <a:endParaRPr lang="en-US"/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477000"/>
            <a:ext cx="4038600" cy="501650"/>
          </a:xfrm>
        </p:spPr>
        <p:txBody>
          <a:bodyPr/>
          <a:lstStyle/>
          <a:p>
            <a:r>
              <a:rPr lang="as-IN" dirty="0" smtClean="0"/>
              <a:t>মোঃ খুরশিদ আলম তালুকদার, ময়মনসিংহ জিলা স্কুল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-9647156" y="2127235"/>
            <a:ext cx="24256512" cy="4430371"/>
            <a:chOff x="-9418556" y="1970430"/>
            <a:chExt cx="24256512" cy="4430371"/>
          </a:xfrm>
        </p:grpSpPr>
        <p:pic>
          <p:nvPicPr>
            <p:cNvPr id="6" name="Picture 5" descr="00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77738" y="2089964"/>
              <a:ext cx="6471816" cy="43108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6990">
              <a:off x="-9418556" y="1970430"/>
              <a:ext cx="24256512" cy="4323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 rot="16200000">
              <a:off x="2621659" y="3886200"/>
              <a:ext cx="16514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১.২ মিটার</a:t>
              </a:r>
              <a:endPara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98" tmFilter="0, 0; 0.125,0.2665; 0.25,0.4; 0.375,0.465; 0.5,0.5;  0.625,0.535; 0.75,0.6; 0.875,0.7335; 1,1">
                                          <p:stCondLst>
                                            <p:cond delay="5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99" tmFilter="0, 0; 0.125,0.2665; 0.25,0.4; 0.375,0.465; 0.5,0.5;  0.625,0.535; 0.75,0.6; 0.875,0.7335; 1,1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48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3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49" decel="50000">
                                          <p:stCondLst>
                                            <p:cond delay="6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3">
                                          <p:stCondLst>
                                            <p:cond delay="118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49" decel="50000">
                                          <p:stCondLst>
                                            <p:cond delay="12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3">
                                          <p:stCondLst>
                                            <p:cond delay="14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49" decel="50000">
                                          <p:stCondLst>
                                            <p:cond delay="150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3">
                                          <p:stCondLst>
                                            <p:cond delay="16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49" decel="50000">
                                          <p:stCondLst>
                                            <p:cond delay="16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5" grpId="0"/>
      <p:bldP spid="5" grpId="1"/>
      <p:bldP spid="7" grpId="0"/>
      <p:bldP spid="7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152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মূল্যায়নঃ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1534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মৃত পশু-পাখিকে যেখানে সেখানে ফেলে রাখা উচিৎ নয় কেন?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80382"/>
            <a:ext cx="8153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 পশুপাখি পরিবেশ দূষিত করে। মৃত পশুর রোগ জীবাণু বাতাসে ছড়ায় এবং সুস্থ পশুপাখিকে আক্রান্ত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191000"/>
            <a:ext cx="81534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 মৃত পশুপাখি মাটি চাপা দেওয়ার পর গর্তের উপর চুন বা ডিডিটি ছড়িয়ে দিতে হয় কেন?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562599"/>
            <a:ext cx="8153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রোগ জীবাণু যাতে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ছড়িয়ে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পড়তে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 পারে।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D05B-134C-410A-884D-48E0A21C37B1}" type="datetime1">
              <a:rPr lang="en-US" smtClean="0"/>
              <a:t>8/6/2016</a:t>
            </a:fld>
            <a:endParaRPr 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87118" y="6324600"/>
            <a:ext cx="4038600" cy="501650"/>
          </a:xfrm>
        </p:spPr>
        <p:txBody>
          <a:bodyPr/>
          <a:lstStyle/>
          <a:p>
            <a:r>
              <a:rPr lang="as-IN" smtClean="0"/>
              <a:t>মোঃ খুরশিদ আলম তালুকদার, ময়মনসিংহ জিলা স্কুল</a:t>
            </a:r>
            <a:endParaRPr lang="en-US"/>
          </a:p>
        </p:txBody>
      </p:sp>
      <p:pic>
        <p:nvPicPr>
          <p:cNvPr id="2050" name="Picture 2" descr="http://www.netanimations.net/arrow1twis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364" y="2689473"/>
            <a:ext cx="1503164" cy="3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netanimations.net/arrow1twist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582" y="5667090"/>
            <a:ext cx="1503164" cy="37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698</Words>
  <Application>Microsoft Office PowerPoint</Application>
  <PresentationFormat>On-screen Show (4:3)</PresentationFormat>
  <Paragraphs>121</Paragraphs>
  <Slides>16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i-Tech Computer</dc:creator>
  <cp:lastModifiedBy>Alam</cp:lastModifiedBy>
  <cp:revision>102</cp:revision>
  <dcterms:created xsi:type="dcterms:W3CDTF">2006-08-16T00:00:00Z</dcterms:created>
  <dcterms:modified xsi:type="dcterms:W3CDTF">2016-08-06T14:06:05Z</dcterms:modified>
</cp:coreProperties>
</file>